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0514"/>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ASVINDHAN.E</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:au511321104008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63284" y="620576"/>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p:cNvPicPr>
            <a:picLocks noChangeAspect="1"/>
          </p:cNvPicPr>
          <p:nvPr/>
        </p:nvPicPr>
        <p:blipFill>
          <a:blip r:embed="rId2"/>
          <a:srcRect/>
          <a:stretch/>
        </p:blipFill>
        <p:spPr>
          <a:xfrm>
            <a:off x="4802459" y="1389600"/>
            <a:ext cx="4105072" cy="3070940"/>
          </a:xfrm>
          <a:prstGeom prst="rect">
            <a:avLst/>
          </a:prstGeom>
        </p:spPr>
      </p:pic>
      <p:pic>
        <p:nvPicPr>
          <p:cNvPr id="7" name="Picture 6">
            <a:extLst>
              <a:ext uri="{FF2B5EF4-FFF2-40B4-BE49-F238E27FC236}">
                <a16:creationId xmlns:a16="http://schemas.microsoft.com/office/drawing/2014/main" id="{24BE0C64-F3E4-63E1-43CF-7BC10F10E7C8}"/>
              </a:ext>
            </a:extLst>
          </p:cNvPr>
          <p:cNvPicPr>
            <a:picLocks noChangeAspect="1"/>
          </p:cNvPicPr>
          <p:nvPr/>
        </p:nvPicPr>
        <p:blipFill>
          <a:blip r:embed="rId3"/>
          <a:stretch>
            <a:fillRect/>
          </a:stretch>
        </p:blipFill>
        <p:spPr>
          <a:xfrm>
            <a:off x="155850" y="1389600"/>
            <a:ext cx="4416150" cy="307094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7" name="Picture 6">
            <a:extLst>
              <a:ext uri="{FF2B5EF4-FFF2-40B4-BE49-F238E27FC236}">
                <a16:creationId xmlns:a16="http://schemas.microsoft.com/office/drawing/2014/main" id="{ABEA8386-EAB0-7AA3-543B-6ADA104FC9BE}"/>
              </a:ext>
            </a:extLst>
          </p:cNvPr>
          <p:cNvPicPr>
            <a:picLocks noChangeAspect="1"/>
          </p:cNvPicPr>
          <p:nvPr/>
        </p:nvPicPr>
        <p:blipFill>
          <a:blip r:embed="rId2"/>
          <a:stretch>
            <a:fillRect/>
          </a:stretch>
        </p:blipFill>
        <p:spPr>
          <a:xfrm>
            <a:off x="1122556" y="1167161"/>
            <a:ext cx="6906322" cy="373844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p:cNvPicPr>
            <a:picLocks noChangeAspect="1"/>
          </p:cNvPicPr>
          <p:nvPr/>
        </p:nvPicPr>
        <p:blipFill>
          <a:blip r:embed="rId2"/>
          <a:srcRect/>
          <a:stretch/>
        </p:blipFill>
        <p:spPr>
          <a:xfrm>
            <a:off x="246479" y="1267649"/>
            <a:ext cx="4267155" cy="2802147"/>
          </a:xfrm>
          <a:prstGeom prst="rect">
            <a:avLst/>
          </a:prstGeom>
        </p:spPr>
      </p:pic>
      <p:pic>
        <p:nvPicPr>
          <p:cNvPr id="6" name="Picture 5"/>
          <p:cNvPicPr>
            <a:picLocks noChangeAspect="1"/>
          </p:cNvPicPr>
          <p:nvPr/>
        </p:nvPicPr>
        <p:blipFill>
          <a:blip r:embed="rId3"/>
          <a:srcRect/>
          <a:stretch/>
        </p:blipFill>
        <p:spPr>
          <a:xfrm>
            <a:off x="4708187" y="1267649"/>
            <a:ext cx="4250987" cy="279152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p:cNvPicPr>
            <a:picLocks noChangeAspect="1"/>
          </p:cNvPicPr>
          <p:nvPr/>
        </p:nvPicPr>
        <p:blipFill>
          <a:blip r:embed="rId2"/>
          <a:srcRect/>
          <a:stretch/>
        </p:blipFill>
        <p:spPr>
          <a:xfrm>
            <a:off x="1672684" y="1234593"/>
            <a:ext cx="6082214" cy="326544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p:cNvPicPr>
            <a:picLocks noChangeAspect="1"/>
          </p:cNvPicPr>
          <p:nvPr/>
        </p:nvPicPr>
        <p:blipFill>
          <a:blip r:embed="rId2"/>
          <a:srcRect/>
          <a:stretch/>
        </p:blipFill>
        <p:spPr>
          <a:xfrm>
            <a:off x="1501920" y="1354215"/>
            <a:ext cx="6139709" cy="317121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1" y="4713110"/>
            <a:ext cx="7357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      Article:”10 Best Practices for Developing a User-Friendly Booking App.” UXDesign.io</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703367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10 Best Practices for Developing a User-Friendly Booking App.</a:t>
            </a:r>
          </a:p>
          <a:p>
            <a:pPr>
              <a:buSzPts val="2800"/>
            </a:pPr>
            <a:r>
              <a:rPr lang="en-IN" sz="1000" dirty="0">
                <a:solidFill>
                  <a:schemeClr val="tx1"/>
                </a:solidFill>
              </a:rPr>
              <a:t>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a:t>In 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a:t>Frontend 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36999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MUDHALVAN PROJECT</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62049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6976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 O’Reilly Media.</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7670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O’Reilly Media</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9004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Article:”10 Best Practices for Developing a User-Friendly Booking App.” UXDesign.io.</a:t>
            </a:r>
          </a:p>
        </p:txBody>
      </p:sp>
      <p:sp>
        <p:nvSpPr>
          <p:cNvPr id="3" name="TextBox 2"/>
          <p:cNvSpPr txBox="1"/>
          <p:nvPr/>
        </p:nvSpPr>
        <p:spPr>
          <a:xfrm>
            <a:off x="333374" y="866724"/>
            <a:ext cx="8810625"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176</TotalTime>
  <Words>1878</Words>
  <Application>Microsoft Office PowerPoint</Application>
  <PresentationFormat>On-screen Show (16:9)</PresentationFormat>
  <Paragraphs>65</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Asvindhan E</cp:lastModifiedBy>
  <cp:revision>18</cp:revision>
  <dcterms:modified xsi:type="dcterms:W3CDTF">2024-04-08T09:51:55Z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